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344" r:id="rId2"/>
    <p:sldId id="1106" r:id="rId3"/>
    <p:sldId id="1018" r:id="rId4"/>
    <p:sldId id="360" r:id="rId5"/>
    <p:sldId id="1107" r:id="rId6"/>
    <p:sldId id="1108" r:id="rId7"/>
    <p:sldId id="1111" r:id="rId8"/>
    <p:sldId id="1112" r:id="rId9"/>
    <p:sldId id="1113" r:id="rId10"/>
    <p:sldId id="1114" r:id="rId11"/>
    <p:sldId id="1115" r:id="rId12"/>
    <p:sldId id="1116" r:id="rId13"/>
    <p:sldId id="1117" r:id="rId14"/>
    <p:sldId id="1118" r:id="rId15"/>
    <p:sldId id="1119" r:id="rId16"/>
    <p:sldId id="1120" r:id="rId17"/>
    <p:sldId id="1121" r:id="rId18"/>
    <p:sldId id="1122" r:id="rId19"/>
    <p:sldId id="1123" r:id="rId20"/>
    <p:sldId id="1124" r:id="rId21"/>
    <p:sldId id="1125" r:id="rId22"/>
    <p:sldId id="1126" r:id="rId23"/>
    <p:sldId id="1127" r:id="rId24"/>
    <p:sldId id="1134" r:id="rId25"/>
    <p:sldId id="1135" r:id="rId26"/>
    <p:sldId id="1136" r:id="rId27"/>
    <p:sldId id="1137" r:id="rId28"/>
    <p:sldId id="1138" r:id="rId29"/>
    <p:sldId id="1139" r:id="rId30"/>
    <p:sldId id="1140" r:id="rId31"/>
    <p:sldId id="1141" r:id="rId32"/>
    <p:sldId id="1142" r:id="rId33"/>
    <p:sldId id="1143" r:id="rId34"/>
    <p:sldId id="1144" r:id="rId35"/>
    <p:sldId id="1145" r:id="rId36"/>
    <p:sldId id="1146" r:id="rId37"/>
    <p:sldId id="1147" r:id="rId38"/>
    <p:sldId id="1148" r:id="rId39"/>
    <p:sldId id="1149" r:id="rId40"/>
    <p:sldId id="1150" r:id="rId41"/>
    <p:sldId id="1151" r:id="rId42"/>
    <p:sldId id="1152" r:id="rId43"/>
    <p:sldId id="1153" r:id="rId44"/>
    <p:sldId id="1154" r:id="rId45"/>
    <p:sldId id="1155" r:id="rId46"/>
    <p:sldId id="1156" r:id="rId47"/>
    <p:sldId id="1157" r:id="rId48"/>
    <p:sldId id="1165" r:id="rId49"/>
    <p:sldId id="1158" r:id="rId50"/>
    <p:sldId id="1166" r:id="rId51"/>
    <p:sldId id="1167" r:id="rId52"/>
    <p:sldId id="1168" r:id="rId53"/>
    <p:sldId id="1109" r:id="rId54"/>
    <p:sldId id="1110" r:id="rId55"/>
    <p:sldId id="11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B87DC-D35A-404F-8BDA-53F02F85C614}" v="50" dt="2021-03-03T22:16:31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54" autoAdjust="0"/>
  </p:normalViewPr>
  <p:slideViewPr>
    <p:cSldViewPr snapToGrid="0">
      <p:cViewPr varScale="1">
        <p:scale>
          <a:sx n="83" d="100"/>
          <a:sy n="83" d="100"/>
        </p:scale>
        <p:origin x="126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AA1B87DC-D35A-404F-8BDA-53F02F85C614}"/>
    <pc:docChg chg="undo redo custSel addSld delSld modSld sldOrd">
      <pc:chgData name="Scott O'Hara" userId="4af207364510c311" providerId="LiveId" clId="{AA1B87DC-D35A-404F-8BDA-53F02F85C614}" dt="2021-03-03T22:35:34.100" v="271" actId="14826"/>
      <pc:docMkLst>
        <pc:docMk/>
      </pc:docMkLst>
      <pc:sldChg chg="modSp mod">
        <pc:chgData name="Scott O'Hara" userId="4af207364510c311" providerId="LiveId" clId="{AA1B87DC-D35A-404F-8BDA-53F02F85C614}" dt="2021-03-03T20:43:08.992" v="109" actId="1076"/>
        <pc:sldMkLst>
          <pc:docMk/>
          <pc:sldMk cId="970202411" sldId="1106"/>
        </pc:sldMkLst>
        <pc:spChg chg="mod">
          <ac:chgData name="Scott O'Hara" userId="4af207364510c311" providerId="LiveId" clId="{AA1B87DC-D35A-404F-8BDA-53F02F85C614}" dt="2021-03-03T20:43:08.992" v="109" actId="1076"/>
          <ac:spMkLst>
            <pc:docMk/>
            <pc:sldMk cId="970202411" sldId="1106"/>
            <ac:spMk id="7" creationId="{B5FFD23F-0241-49DA-A33F-86CC245CFDE0}"/>
          </ac:spMkLst>
        </pc:spChg>
      </pc:sldChg>
      <pc:sldChg chg="delSp add setBg delDesignElem">
        <pc:chgData name="Scott O'Hara" userId="4af207364510c311" providerId="LiveId" clId="{AA1B87DC-D35A-404F-8BDA-53F02F85C614}" dt="2021-03-03T20:44:57.335" v="142"/>
        <pc:sldMkLst>
          <pc:docMk/>
          <pc:sldMk cId="481040282" sldId="1109"/>
        </pc:sldMkLst>
        <pc:spChg chg="del">
          <ac:chgData name="Scott O'Hara" userId="4af207364510c311" providerId="LiveId" clId="{AA1B87DC-D35A-404F-8BDA-53F02F85C614}" dt="2021-03-03T20:44:57.335" v="142"/>
          <ac:spMkLst>
            <pc:docMk/>
            <pc:sldMk cId="481040282" sldId="1109"/>
            <ac:spMk id="15" creationId="{7E134C76-7FB4-4BB7-9322-DD8A4B179ACD}"/>
          </ac:spMkLst>
        </pc:spChg>
        <pc:spChg chg="del">
          <ac:chgData name="Scott O'Hara" userId="4af207364510c311" providerId="LiveId" clId="{AA1B87DC-D35A-404F-8BDA-53F02F85C614}" dt="2021-03-03T20:44:57.335" v="142"/>
          <ac:spMkLst>
            <pc:docMk/>
            <pc:sldMk cId="481040282" sldId="1109"/>
            <ac:spMk id="17" creationId="{C0C57804-4F33-4D85-AA3E-DA0F214BBD91}"/>
          </ac:spMkLst>
        </pc:spChg>
      </pc:sldChg>
      <pc:sldChg chg="del">
        <pc:chgData name="Scott O'Hara" userId="4af207364510c311" providerId="LiveId" clId="{AA1B87DC-D35A-404F-8BDA-53F02F85C614}" dt="2021-03-03T20:44:22.379" v="110" actId="47"/>
        <pc:sldMkLst>
          <pc:docMk/>
          <pc:sldMk cId="2693914333" sldId="1109"/>
        </pc:sldMkLst>
      </pc:sldChg>
      <pc:sldChg chg="delSp new mod">
        <pc:chgData name="Scott O'Hara" userId="4af207364510c311" providerId="LiveId" clId="{AA1B87DC-D35A-404F-8BDA-53F02F85C614}" dt="2021-03-03T20:46:56.922" v="145" actId="478"/>
        <pc:sldMkLst>
          <pc:docMk/>
          <pc:sldMk cId="2537006648" sldId="1110"/>
        </pc:sldMkLst>
        <pc:spChg chg="del">
          <ac:chgData name="Scott O'Hara" userId="4af207364510c311" providerId="LiveId" clId="{AA1B87DC-D35A-404F-8BDA-53F02F85C614}" dt="2021-03-03T20:46:56.922" v="145" actId="478"/>
          <ac:spMkLst>
            <pc:docMk/>
            <pc:sldMk cId="2537006648" sldId="1110"/>
            <ac:spMk id="2" creationId="{30072098-4527-49D4-BCAE-17651B0103A7}"/>
          </ac:spMkLst>
        </pc:spChg>
        <pc:spChg chg="del">
          <ac:chgData name="Scott O'Hara" userId="4af207364510c311" providerId="LiveId" clId="{AA1B87DC-D35A-404F-8BDA-53F02F85C614}" dt="2021-03-03T20:46:55.127" v="144" actId="478"/>
          <ac:spMkLst>
            <pc:docMk/>
            <pc:sldMk cId="2537006648" sldId="1110"/>
            <ac:spMk id="3" creationId="{ACE36A9D-2808-43F8-A1D4-5A9241421296}"/>
          </ac:spMkLst>
        </pc:spChg>
      </pc:sldChg>
      <pc:sldChg chg="del">
        <pc:chgData name="Scott O'Hara" userId="4af207364510c311" providerId="LiveId" clId="{AA1B87DC-D35A-404F-8BDA-53F02F85C614}" dt="2021-03-03T20:44:24.090" v="111" actId="47"/>
        <pc:sldMkLst>
          <pc:docMk/>
          <pc:sldMk cId="3600557998" sldId="1110"/>
        </pc:sldMkLst>
      </pc:sldChg>
      <pc:sldChg chg="addSp delSp modSp add mod setBg">
        <pc:chgData name="Scott O'Hara" userId="4af207364510c311" providerId="LiveId" clId="{AA1B87DC-D35A-404F-8BDA-53F02F85C614}" dt="2021-03-03T20:50:34.117" v="158" actId="14100"/>
        <pc:sldMkLst>
          <pc:docMk/>
          <pc:sldMk cId="667107330" sldId="1111"/>
        </pc:sldMkLst>
        <pc:spChg chg="add del">
          <ac:chgData name="Scott O'Hara" userId="4af207364510c311" providerId="LiveId" clId="{AA1B87DC-D35A-404F-8BDA-53F02F85C614}" dt="2021-03-03T20:49:12.208" v="152" actId="26606"/>
          <ac:spMkLst>
            <pc:docMk/>
            <pc:sldMk cId="667107330" sldId="1111"/>
            <ac:spMk id="15" creationId="{5C6ACA56-9AD4-4EE6-8F38-8C18968ACE5C}"/>
          </ac:spMkLst>
        </pc:spChg>
        <pc:spChg chg="add del">
          <ac:chgData name="Scott O'Hara" userId="4af207364510c311" providerId="LiveId" clId="{AA1B87DC-D35A-404F-8BDA-53F02F85C614}" dt="2021-03-03T20:49:12.208" v="152" actId="26606"/>
          <ac:spMkLst>
            <pc:docMk/>
            <pc:sldMk cId="667107330" sldId="1111"/>
            <ac:spMk id="17" creationId="{BE655210-4EEB-44D9-B394-6FB4139BFC1E}"/>
          </ac:spMkLst>
        </pc:spChg>
        <pc:grpChg chg="add del">
          <ac:chgData name="Scott O'Hara" userId="4af207364510c311" providerId="LiveId" clId="{AA1B87DC-D35A-404F-8BDA-53F02F85C614}" dt="2021-03-03T20:49:12.208" v="152" actId="26606"/>
          <ac:grpSpMkLst>
            <pc:docMk/>
            <pc:sldMk cId="667107330" sldId="1111"/>
            <ac:grpSpMk id="8" creationId="{2103B461-323C-4912-BFFD-C37582662085}"/>
          </ac:grpSpMkLst>
        </pc:grpChg>
        <pc:picChg chg="add del mod">
          <ac:chgData name="Scott O'Hara" userId="4af207364510c311" providerId="LiveId" clId="{AA1B87DC-D35A-404F-8BDA-53F02F85C614}" dt="2021-03-03T20:49:55.398" v="155" actId="478"/>
          <ac:picMkLst>
            <pc:docMk/>
            <pc:sldMk cId="667107330" sldId="1111"/>
            <ac:picMk id="3" creationId="{6CCE564A-D368-4BBF-A2F0-6E0C85D5EDC6}"/>
          </ac:picMkLst>
        </pc:picChg>
        <pc:picChg chg="add mod">
          <ac:chgData name="Scott O'Hara" userId="4af207364510c311" providerId="LiveId" clId="{AA1B87DC-D35A-404F-8BDA-53F02F85C614}" dt="2021-03-03T20:50:34.117" v="158" actId="14100"/>
          <ac:picMkLst>
            <pc:docMk/>
            <pc:sldMk cId="667107330" sldId="1111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5.725" v="112" actId="47"/>
        <pc:sldMkLst>
          <pc:docMk/>
          <pc:sldMk cId="2099253507" sldId="1111"/>
        </pc:sldMkLst>
      </pc:sldChg>
      <pc:sldChg chg="addSp delSp add del setBg delDesignElem">
        <pc:chgData name="Scott O'Hara" userId="4af207364510c311" providerId="LiveId" clId="{AA1B87DC-D35A-404F-8BDA-53F02F85C614}" dt="2021-03-03T20:47:06.722" v="148"/>
        <pc:sldMkLst>
          <pc:docMk/>
          <pc:sldMk cId="4139261477" sldId="1111"/>
        </pc:sldMkLst>
        <pc:spChg chg="add del">
          <ac:chgData name="Scott O'Hara" userId="4af207364510c311" providerId="LiveId" clId="{AA1B87DC-D35A-404F-8BDA-53F02F85C614}" dt="2021-03-03T20:47:06.722" v="148"/>
          <ac:spMkLst>
            <pc:docMk/>
            <pc:sldMk cId="4139261477" sldId="1111"/>
            <ac:spMk id="15" creationId="{7E134C76-7FB4-4BB7-9322-DD8A4B179ACD}"/>
          </ac:spMkLst>
        </pc:spChg>
        <pc:spChg chg="add del">
          <ac:chgData name="Scott O'Hara" userId="4af207364510c311" providerId="LiveId" clId="{AA1B87DC-D35A-404F-8BDA-53F02F85C614}" dt="2021-03-03T20:47:06.722" v="148"/>
          <ac:spMkLst>
            <pc:docMk/>
            <pc:sldMk cId="4139261477" sldId="1111"/>
            <ac:spMk id="17" creationId="{C0C57804-4F33-4D85-AA3E-DA0F214BBD91}"/>
          </ac:spMkLst>
        </pc:spChg>
      </pc:sldChg>
      <pc:sldChg chg="modSp add mod">
        <pc:chgData name="Scott O'Hara" userId="4af207364510c311" providerId="LiveId" clId="{AA1B87DC-D35A-404F-8BDA-53F02F85C614}" dt="2021-03-03T20:51:43.588" v="160" actId="14826"/>
        <pc:sldMkLst>
          <pc:docMk/>
          <pc:sldMk cId="3385985472" sldId="1112"/>
        </pc:sldMkLst>
        <pc:picChg chg="mod">
          <ac:chgData name="Scott O'Hara" userId="4af207364510c311" providerId="LiveId" clId="{AA1B87DC-D35A-404F-8BDA-53F02F85C614}" dt="2021-03-03T20:51:43.588" v="160" actId="14826"/>
          <ac:picMkLst>
            <pc:docMk/>
            <pc:sldMk cId="3385985472" sldId="1112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6.458" v="113" actId="47"/>
        <pc:sldMkLst>
          <pc:docMk/>
          <pc:sldMk cId="3718282656" sldId="1112"/>
        </pc:sldMkLst>
      </pc:sldChg>
      <pc:sldChg chg="modSp add mod">
        <pc:chgData name="Scott O'Hara" userId="4af207364510c311" providerId="LiveId" clId="{AA1B87DC-D35A-404F-8BDA-53F02F85C614}" dt="2021-03-03T20:52:25.374" v="162" actId="14826"/>
        <pc:sldMkLst>
          <pc:docMk/>
          <pc:sldMk cId="1474246862" sldId="1113"/>
        </pc:sldMkLst>
        <pc:picChg chg="mod">
          <ac:chgData name="Scott O'Hara" userId="4af207364510c311" providerId="LiveId" clId="{AA1B87DC-D35A-404F-8BDA-53F02F85C614}" dt="2021-03-03T20:52:25.374" v="162" actId="14826"/>
          <ac:picMkLst>
            <pc:docMk/>
            <pc:sldMk cId="1474246862" sldId="1113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6.959" v="114" actId="47"/>
        <pc:sldMkLst>
          <pc:docMk/>
          <pc:sldMk cId="4030032437" sldId="1113"/>
        </pc:sldMkLst>
      </pc:sldChg>
      <pc:sldChg chg="del">
        <pc:chgData name="Scott O'Hara" userId="4af207364510c311" providerId="LiveId" clId="{AA1B87DC-D35A-404F-8BDA-53F02F85C614}" dt="2021-03-03T20:44:27.346" v="115" actId="47"/>
        <pc:sldMkLst>
          <pc:docMk/>
          <pc:sldMk cId="3562919137" sldId="1114"/>
        </pc:sldMkLst>
      </pc:sldChg>
      <pc:sldChg chg="modSp add mod">
        <pc:chgData name="Scott O'Hara" userId="4af207364510c311" providerId="LiveId" clId="{AA1B87DC-D35A-404F-8BDA-53F02F85C614}" dt="2021-03-03T20:55:29.178" v="164" actId="14826"/>
        <pc:sldMkLst>
          <pc:docMk/>
          <pc:sldMk cId="3631314551" sldId="1114"/>
        </pc:sldMkLst>
        <pc:picChg chg="mod">
          <ac:chgData name="Scott O'Hara" userId="4af207364510c311" providerId="LiveId" clId="{AA1B87DC-D35A-404F-8BDA-53F02F85C614}" dt="2021-03-03T20:55:29.178" v="164" actId="14826"/>
          <ac:picMkLst>
            <pc:docMk/>
            <pc:sldMk cId="3631314551" sldId="1114"/>
            <ac:picMk id="5" creationId="{3245D24D-2081-4EFF-9151-EC4A5FCD3345}"/>
          </ac:picMkLst>
        </pc:picChg>
      </pc:sldChg>
      <pc:sldChg chg="modSp add mod ord">
        <pc:chgData name="Scott O'Hara" userId="4af207364510c311" providerId="LiveId" clId="{AA1B87DC-D35A-404F-8BDA-53F02F85C614}" dt="2021-03-03T20:57:21.725" v="179" actId="14826"/>
        <pc:sldMkLst>
          <pc:docMk/>
          <pc:sldMk cId="2024915543" sldId="1115"/>
        </pc:sldMkLst>
        <pc:picChg chg="mod">
          <ac:chgData name="Scott O'Hara" userId="4af207364510c311" providerId="LiveId" clId="{AA1B87DC-D35A-404F-8BDA-53F02F85C614}" dt="2021-03-03T20:57:21.725" v="179" actId="14826"/>
          <ac:picMkLst>
            <pc:docMk/>
            <pc:sldMk cId="2024915543" sldId="1115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8.238" v="118" actId="47"/>
        <pc:sldMkLst>
          <pc:docMk/>
          <pc:sldMk cId="2617021999" sldId="1115"/>
        </pc:sldMkLst>
      </pc:sldChg>
      <pc:sldChg chg="add del">
        <pc:chgData name="Scott O'Hara" userId="4af207364510c311" providerId="LiveId" clId="{AA1B87DC-D35A-404F-8BDA-53F02F85C614}" dt="2021-03-03T20:56:19.938" v="166" actId="2696"/>
        <pc:sldMkLst>
          <pc:docMk/>
          <pc:sldMk cId="3224658211" sldId="1115"/>
        </pc:sldMkLst>
      </pc:sldChg>
      <pc:sldChg chg="modSp add mod">
        <pc:chgData name="Scott O'Hara" userId="4af207364510c311" providerId="LiveId" clId="{AA1B87DC-D35A-404F-8BDA-53F02F85C614}" dt="2021-03-03T20:59:00.690" v="180" actId="14826"/>
        <pc:sldMkLst>
          <pc:docMk/>
          <pc:sldMk cId="479213941" sldId="1116"/>
        </pc:sldMkLst>
        <pc:picChg chg="mod">
          <ac:chgData name="Scott O'Hara" userId="4af207364510c311" providerId="LiveId" clId="{AA1B87DC-D35A-404F-8BDA-53F02F85C614}" dt="2021-03-03T20:59:00.690" v="180" actId="14826"/>
          <ac:picMkLst>
            <pc:docMk/>
            <pc:sldMk cId="479213941" sldId="1116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9.448" v="119" actId="47"/>
        <pc:sldMkLst>
          <pc:docMk/>
          <pc:sldMk cId="4110881123" sldId="1116"/>
        </pc:sldMkLst>
      </pc:sldChg>
      <pc:sldChg chg="del">
        <pc:chgData name="Scott O'Hara" userId="4af207364510c311" providerId="LiveId" clId="{AA1B87DC-D35A-404F-8BDA-53F02F85C614}" dt="2021-03-03T20:44:30.066" v="120" actId="47"/>
        <pc:sldMkLst>
          <pc:docMk/>
          <pc:sldMk cId="235214207" sldId="1117"/>
        </pc:sldMkLst>
      </pc:sldChg>
      <pc:sldChg chg="modSp add mod">
        <pc:chgData name="Scott O'Hara" userId="4af207364510c311" providerId="LiveId" clId="{AA1B87DC-D35A-404F-8BDA-53F02F85C614}" dt="2021-03-03T21:00:28.370" v="182" actId="14826"/>
        <pc:sldMkLst>
          <pc:docMk/>
          <pc:sldMk cId="3565938483" sldId="1117"/>
        </pc:sldMkLst>
        <pc:picChg chg="mod">
          <ac:chgData name="Scott O'Hara" userId="4af207364510c311" providerId="LiveId" clId="{AA1B87DC-D35A-404F-8BDA-53F02F85C614}" dt="2021-03-03T21:00:28.370" v="182" actId="14826"/>
          <ac:picMkLst>
            <pc:docMk/>
            <pc:sldMk cId="3565938483" sldId="1117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0:59:38.980" v="181" actId="14826"/>
        <pc:sldMkLst>
          <pc:docMk/>
          <pc:sldMk cId="1701982373" sldId="1118"/>
        </pc:sldMkLst>
        <pc:picChg chg="mod">
          <ac:chgData name="Scott O'Hara" userId="4af207364510c311" providerId="LiveId" clId="{AA1B87DC-D35A-404F-8BDA-53F02F85C614}" dt="2021-03-03T20:59:38.980" v="181" actId="14826"/>
          <ac:picMkLst>
            <pc:docMk/>
            <pc:sldMk cId="1701982373" sldId="1118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0.442" v="121" actId="47"/>
        <pc:sldMkLst>
          <pc:docMk/>
          <pc:sldMk cId="3999579290" sldId="1118"/>
        </pc:sldMkLst>
      </pc:sldChg>
      <pc:sldChg chg="modSp add mod">
        <pc:chgData name="Scott O'Hara" userId="4af207364510c311" providerId="LiveId" clId="{AA1B87DC-D35A-404F-8BDA-53F02F85C614}" dt="2021-03-03T21:04:22.250" v="183" actId="14826"/>
        <pc:sldMkLst>
          <pc:docMk/>
          <pc:sldMk cId="3574539881" sldId="1119"/>
        </pc:sldMkLst>
        <pc:picChg chg="mod">
          <ac:chgData name="Scott O'Hara" userId="4af207364510c311" providerId="LiveId" clId="{AA1B87DC-D35A-404F-8BDA-53F02F85C614}" dt="2021-03-03T21:04:22.250" v="183" actId="14826"/>
          <ac:picMkLst>
            <pc:docMk/>
            <pc:sldMk cId="3574539881" sldId="1119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0.702" v="122" actId="47"/>
        <pc:sldMkLst>
          <pc:docMk/>
          <pc:sldMk cId="3993429692" sldId="1119"/>
        </pc:sldMkLst>
      </pc:sldChg>
      <pc:sldChg chg="del">
        <pc:chgData name="Scott O'Hara" userId="4af207364510c311" providerId="LiveId" clId="{AA1B87DC-D35A-404F-8BDA-53F02F85C614}" dt="2021-03-03T20:44:30.987" v="123" actId="47"/>
        <pc:sldMkLst>
          <pc:docMk/>
          <pc:sldMk cId="2565130682" sldId="1120"/>
        </pc:sldMkLst>
      </pc:sldChg>
      <pc:sldChg chg="modSp add mod">
        <pc:chgData name="Scott O'Hara" userId="4af207364510c311" providerId="LiveId" clId="{AA1B87DC-D35A-404F-8BDA-53F02F85C614}" dt="2021-03-03T21:15:51.364" v="185" actId="14826"/>
        <pc:sldMkLst>
          <pc:docMk/>
          <pc:sldMk cId="2700668631" sldId="1120"/>
        </pc:sldMkLst>
        <pc:picChg chg="mod">
          <ac:chgData name="Scott O'Hara" userId="4af207364510c311" providerId="LiveId" clId="{AA1B87DC-D35A-404F-8BDA-53F02F85C614}" dt="2021-03-03T21:15:51.364" v="185" actId="14826"/>
          <ac:picMkLst>
            <pc:docMk/>
            <pc:sldMk cId="2700668631" sldId="1120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1.241" v="124" actId="47"/>
        <pc:sldMkLst>
          <pc:docMk/>
          <pc:sldMk cId="1448650260" sldId="1121"/>
        </pc:sldMkLst>
      </pc:sldChg>
      <pc:sldChg chg="modSp add mod">
        <pc:chgData name="Scott O'Hara" userId="4af207364510c311" providerId="LiveId" clId="{AA1B87DC-D35A-404F-8BDA-53F02F85C614}" dt="2021-03-03T21:16:46.216" v="186" actId="14826"/>
        <pc:sldMkLst>
          <pc:docMk/>
          <pc:sldMk cId="4102779550" sldId="1121"/>
        </pc:sldMkLst>
        <pc:picChg chg="mod">
          <ac:chgData name="Scott O'Hara" userId="4af207364510c311" providerId="LiveId" clId="{AA1B87DC-D35A-404F-8BDA-53F02F85C614}" dt="2021-03-03T21:16:46.216" v="186" actId="14826"/>
          <ac:picMkLst>
            <pc:docMk/>
            <pc:sldMk cId="4102779550" sldId="1121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18:02.802" v="187" actId="14826"/>
        <pc:sldMkLst>
          <pc:docMk/>
          <pc:sldMk cId="349021623" sldId="1122"/>
        </pc:sldMkLst>
        <pc:picChg chg="mod">
          <ac:chgData name="Scott O'Hara" userId="4af207364510c311" providerId="LiveId" clId="{AA1B87DC-D35A-404F-8BDA-53F02F85C614}" dt="2021-03-03T21:18:02.802" v="187" actId="14826"/>
          <ac:picMkLst>
            <pc:docMk/>
            <pc:sldMk cId="349021623" sldId="1122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1.528" v="125" actId="47"/>
        <pc:sldMkLst>
          <pc:docMk/>
          <pc:sldMk cId="3047492204" sldId="1122"/>
        </pc:sldMkLst>
      </pc:sldChg>
      <pc:sldChg chg="addSp delSp modSp add mod">
        <pc:chgData name="Scott O'Hara" userId="4af207364510c311" providerId="LiveId" clId="{AA1B87DC-D35A-404F-8BDA-53F02F85C614}" dt="2021-03-03T21:19:11.678" v="190" actId="14826"/>
        <pc:sldMkLst>
          <pc:docMk/>
          <pc:sldMk cId="1649405638" sldId="1123"/>
        </pc:sldMkLst>
        <pc:picChg chg="add del">
          <ac:chgData name="Scott O'Hara" userId="4af207364510c311" providerId="LiveId" clId="{AA1B87DC-D35A-404F-8BDA-53F02F85C614}" dt="2021-03-03T21:18:53.516" v="189" actId="22"/>
          <ac:picMkLst>
            <pc:docMk/>
            <pc:sldMk cId="1649405638" sldId="1123"/>
            <ac:picMk id="3" creationId="{C450E655-731E-4FE9-9131-D05685F46ED9}"/>
          </ac:picMkLst>
        </pc:picChg>
        <pc:picChg chg="mod">
          <ac:chgData name="Scott O'Hara" userId="4af207364510c311" providerId="LiveId" clId="{AA1B87DC-D35A-404F-8BDA-53F02F85C614}" dt="2021-03-03T21:19:11.678" v="190" actId="14826"/>
          <ac:picMkLst>
            <pc:docMk/>
            <pc:sldMk cId="1649405638" sldId="1123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1.868" v="126" actId="47"/>
        <pc:sldMkLst>
          <pc:docMk/>
          <pc:sldMk cId="1968631603" sldId="1123"/>
        </pc:sldMkLst>
      </pc:sldChg>
      <pc:sldChg chg="modSp add mod">
        <pc:chgData name="Scott O'Hara" userId="4af207364510c311" providerId="LiveId" clId="{AA1B87DC-D35A-404F-8BDA-53F02F85C614}" dt="2021-03-03T21:20:52.056" v="200" actId="14826"/>
        <pc:sldMkLst>
          <pc:docMk/>
          <pc:sldMk cId="2623084364" sldId="1124"/>
        </pc:sldMkLst>
        <pc:picChg chg="mod">
          <ac:chgData name="Scott O'Hara" userId="4af207364510c311" providerId="LiveId" clId="{AA1B87DC-D35A-404F-8BDA-53F02F85C614}" dt="2021-03-03T21:20:52.056" v="200" actId="14826"/>
          <ac:picMkLst>
            <pc:docMk/>
            <pc:sldMk cId="2623084364" sldId="1124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2.171" v="127" actId="47"/>
        <pc:sldMkLst>
          <pc:docMk/>
          <pc:sldMk cId="3857389505" sldId="1124"/>
        </pc:sldMkLst>
      </pc:sldChg>
      <pc:sldChg chg="modSp add mod">
        <pc:chgData name="Scott O'Hara" userId="4af207364510c311" providerId="LiveId" clId="{AA1B87DC-D35A-404F-8BDA-53F02F85C614}" dt="2021-03-03T21:24:44.911" v="201" actId="14826"/>
        <pc:sldMkLst>
          <pc:docMk/>
          <pc:sldMk cId="874469116" sldId="1125"/>
        </pc:sldMkLst>
        <pc:picChg chg="mod">
          <ac:chgData name="Scott O'Hara" userId="4af207364510c311" providerId="LiveId" clId="{AA1B87DC-D35A-404F-8BDA-53F02F85C614}" dt="2021-03-03T21:24:44.911" v="201" actId="14826"/>
          <ac:picMkLst>
            <pc:docMk/>
            <pc:sldMk cId="874469116" sldId="1125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2.522" v="128" actId="47"/>
        <pc:sldMkLst>
          <pc:docMk/>
          <pc:sldMk cId="2734624259" sldId="1125"/>
        </pc:sldMkLst>
      </pc:sldChg>
      <pc:sldChg chg="del">
        <pc:chgData name="Scott O'Hara" userId="4af207364510c311" providerId="LiveId" clId="{AA1B87DC-D35A-404F-8BDA-53F02F85C614}" dt="2021-03-03T20:44:32.905" v="129" actId="47"/>
        <pc:sldMkLst>
          <pc:docMk/>
          <pc:sldMk cId="1167825353" sldId="1126"/>
        </pc:sldMkLst>
      </pc:sldChg>
      <pc:sldChg chg="modSp add mod">
        <pc:chgData name="Scott O'Hara" userId="4af207364510c311" providerId="LiveId" clId="{AA1B87DC-D35A-404F-8BDA-53F02F85C614}" dt="2021-03-03T21:25:34.026" v="202" actId="14826"/>
        <pc:sldMkLst>
          <pc:docMk/>
          <pc:sldMk cId="1974382047" sldId="1126"/>
        </pc:sldMkLst>
        <pc:picChg chg="mod">
          <ac:chgData name="Scott O'Hara" userId="4af207364510c311" providerId="LiveId" clId="{AA1B87DC-D35A-404F-8BDA-53F02F85C614}" dt="2021-03-03T21:25:34.026" v="202" actId="14826"/>
          <ac:picMkLst>
            <pc:docMk/>
            <pc:sldMk cId="1974382047" sldId="1126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26:28.100" v="203" actId="14826"/>
        <pc:sldMkLst>
          <pc:docMk/>
          <pc:sldMk cId="241105946" sldId="1127"/>
        </pc:sldMkLst>
        <pc:picChg chg="mod">
          <ac:chgData name="Scott O'Hara" userId="4af207364510c311" providerId="LiveId" clId="{AA1B87DC-D35A-404F-8BDA-53F02F85C614}" dt="2021-03-03T21:26:28.100" v="203" actId="14826"/>
          <ac:picMkLst>
            <pc:docMk/>
            <pc:sldMk cId="241105946" sldId="1127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4.225" v="130" actId="47"/>
        <pc:sldMkLst>
          <pc:docMk/>
          <pc:sldMk cId="3302712866" sldId="1127"/>
        </pc:sldMkLst>
      </pc:sldChg>
      <pc:sldChg chg="del">
        <pc:chgData name="Scott O'Hara" userId="4af207364510c311" providerId="LiveId" clId="{AA1B87DC-D35A-404F-8BDA-53F02F85C614}" dt="2021-03-03T20:44:34.780" v="131" actId="47"/>
        <pc:sldMkLst>
          <pc:docMk/>
          <pc:sldMk cId="2518915444" sldId="1128"/>
        </pc:sldMkLst>
      </pc:sldChg>
      <pc:sldChg chg="modSp add del mod">
        <pc:chgData name="Scott O'Hara" userId="4af207364510c311" providerId="LiveId" clId="{AA1B87DC-D35A-404F-8BDA-53F02F85C614}" dt="2021-03-03T21:54:37.740" v="217" actId="47"/>
        <pc:sldMkLst>
          <pc:docMk/>
          <pc:sldMk cId="2915890294" sldId="1128"/>
        </pc:sldMkLst>
        <pc:picChg chg="mod">
          <ac:chgData name="Scott O'Hara" userId="4af207364510c311" providerId="LiveId" clId="{AA1B87DC-D35A-404F-8BDA-53F02F85C614}" dt="2021-03-03T21:33:51.967" v="204" actId="14826"/>
          <ac:picMkLst>
            <pc:docMk/>
            <pc:sldMk cId="2915890294" sldId="1128"/>
            <ac:picMk id="5" creationId="{3245D24D-2081-4EFF-9151-EC4A5FCD3345}"/>
          </ac:picMkLst>
        </pc:picChg>
      </pc:sldChg>
      <pc:sldChg chg="modSp add del mod">
        <pc:chgData name="Scott O'Hara" userId="4af207364510c311" providerId="LiveId" clId="{AA1B87DC-D35A-404F-8BDA-53F02F85C614}" dt="2021-03-03T21:54:39.330" v="218" actId="47"/>
        <pc:sldMkLst>
          <pc:docMk/>
          <pc:sldMk cId="319490322" sldId="1129"/>
        </pc:sldMkLst>
        <pc:picChg chg="mod">
          <ac:chgData name="Scott O'Hara" userId="4af207364510c311" providerId="LiveId" clId="{AA1B87DC-D35A-404F-8BDA-53F02F85C614}" dt="2021-03-03T21:35:19.010" v="205" actId="14826"/>
          <ac:picMkLst>
            <pc:docMk/>
            <pc:sldMk cId="319490322" sldId="1129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5.751" v="133" actId="47"/>
        <pc:sldMkLst>
          <pc:docMk/>
          <pc:sldMk cId="3528415637" sldId="1129"/>
        </pc:sldMkLst>
      </pc:sldChg>
      <pc:sldChg chg="modSp add del mod">
        <pc:chgData name="Scott O'Hara" userId="4af207364510c311" providerId="LiveId" clId="{AA1B87DC-D35A-404F-8BDA-53F02F85C614}" dt="2021-03-03T21:54:40.499" v="219" actId="47"/>
        <pc:sldMkLst>
          <pc:docMk/>
          <pc:sldMk cId="1819253033" sldId="1130"/>
        </pc:sldMkLst>
        <pc:picChg chg="mod">
          <ac:chgData name="Scott O'Hara" userId="4af207364510c311" providerId="LiveId" clId="{AA1B87DC-D35A-404F-8BDA-53F02F85C614}" dt="2021-03-03T21:36:20.371" v="206" actId="14826"/>
          <ac:picMkLst>
            <pc:docMk/>
            <pc:sldMk cId="1819253033" sldId="1130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5.280" v="132" actId="47"/>
        <pc:sldMkLst>
          <pc:docMk/>
          <pc:sldMk cId="2507035866" sldId="1130"/>
        </pc:sldMkLst>
      </pc:sldChg>
      <pc:sldChg chg="del">
        <pc:chgData name="Scott O'Hara" userId="4af207364510c311" providerId="LiveId" clId="{AA1B87DC-D35A-404F-8BDA-53F02F85C614}" dt="2021-03-03T20:44:36.229" v="134" actId="47"/>
        <pc:sldMkLst>
          <pc:docMk/>
          <pc:sldMk cId="508866953" sldId="1131"/>
        </pc:sldMkLst>
      </pc:sldChg>
      <pc:sldChg chg="modSp add del mod">
        <pc:chgData name="Scott O'Hara" userId="4af207364510c311" providerId="LiveId" clId="{AA1B87DC-D35A-404F-8BDA-53F02F85C614}" dt="2021-03-03T21:54:42.923" v="220" actId="47"/>
        <pc:sldMkLst>
          <pc:docMk/>
          <pc:sldMk cId="4145431613" sldId="1131"/>
        </pc:sldMkLst>
        <pc:picChg chg="mod">
          <ac:chgData name="Scott O'Hara" userId="4af207364510c311" providerId="LiveId" clId="{AA1B87DC-D35A-404F-8BDA-53F02F85C614}" dt="2021-03-03T21:38:11.104" v="214" actId="14826"/>
          <ac:picMkLst>
            <pc:docMk/>
            <pc:sldMk cId="4145431613" sldId="1131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7.029" v="135" actId="47"/>
        <pc:sldMkLst>
          <pc:docMk/>
          <pc:sldMk cId="374909512" sldId="1132"/>
        </pc:sldMkLst>
      </pc:sldChg>
      <pc:sldChg chg="modSp add del mod">
        <pc:chgData name="Scott O'Hara" userId="4af207364510c311" providerId="LiveId" clId="{AA1B87DC-D35A-404F-8BDA-53F02F85C614}" dt="2021-03-03T21:54:45.004" v="221" actId="47"/>
        <pc:sldMkLst>
          <pc:docMk/>
          <pc:sldMk cId="3780873692" sldId="1132"/>
        </pc:sldMkLst>
        <pc:picChg chg="mod">
          <ac:chgData name="Scott O'Hara" userId="4af207364510c311" providerId="LiveId" clId="{AA1B87DC-D35A-404F-8BDA-53F02F85C614}" dt="2021-03-03T21:39:02.744" v="215" actId="14826"/>
          <ac:picMkLst>
            <pc:docMk/>
            <pc:sldMk cId="3780873692" sldId="1132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7.518" v="136" actId="47"/>
        <pc:sldMkLst>
          <pc:docMk/>
          <pc:sldMk cId="2688417109" sldId="1133"/>
        </pc:sldMkLst>
      </pc:sldChg>
      <pc:sldChg chg="modSp add del mod">
        <pc:chgData name="Scott O'Hara" userId="4af207364510c311" providerId="LiveId" clId="{AA1B87DC-D35A-404F-8BDA-53F02F85C614}" dt="2021-03-03T21:54:50.697" v="222" actId="47"/>
        <pc:sldMkLst>
          <pc:docMk/>
          <pc:sldMk cId="4188394309" sldId="1133"/>
        </pc:sldMkLst>
        <pc:picChg chg="mod">
          <ac:chgData name="Scott O'Hara" userId="4af207364510c311" providerId="LiveId" clId="{AA1B87DC-D35A-404F-8BDA-53F02F85C614}" dt="2021-03-03T21:40:02.042" v="216" actId="14826"/>
          <ac:picMkLst>
            <pc:docMk/>
            <pc:sldMk cId="4188394309" sldId="1133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55:56.984" v="230" actId="14826"/>
        <pc:sldMkLst>
          <pc:docMk/>
          <pc:sldMk cId="3286784015" sldId="1134"/>
        </pc:sldMkLst>
        <pc:picChg chg="mod">
          <ac:chgData name="Scott O'Hara" userId="4af207364510c311" providerId="LiveId" clId="{AA1B87DC-D35A-404F-8BDA-53F02F85C614}" dt="2021-03-03T21:55:56.984" v="230" actId="14826"/>
          <ac:picMkLst>
            <pc:docMk/>
            <pc:sldMk cId="3286784015" sldId="1134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8.019" v="137" actId="47"/>
        <pc:sldMkLst>
          <pc:docMk/>
          <pc:sldMk cId="4246764974" sldId="1134"/>
        </pc:sldMkLst>
      </pc:sldChg>
      <pc:sldChg chg="del">
        <pc:chgData name="Scott O'Hara" userId="4af207364510c311" providerId="LiveId" clId="{AA1B87DC-D35A-404F-8BDA-53F02F85C614}" dt="2021-03-03T20:44:38.605" v="138" actId="47"/>
        <pc:sldMkLst>
          <pc:docMk/>
          <pc:sldMk cId="2571284718" sldId="1135"/>
        </pc:sldMkLst>
      </pc:sldChg>
      <pc:sldChg chg="modSp add mod">
        <pc:chgData name="Scott O'Hara" userId="4af207364510c311" providerId="LiveId" clId="{AA1B87DC-D35A-404F-8BDA-53F02F85C614}" dt="2021-03-03T21:56:32.058" v="231" actId="14826"/>
        <pc:sldMkLst>
          <pc:docMk/>
          <pc:sldMk cId="3596408012" sldId="1135"/>
        </pc:sldMkLst>
        <pc:picChg chg="mod">
          <ac:chgData name="Scott O'Hara" userId="4af207364510c311" providerId="LiveId" clId="{AA1B87DC-D35A-404F-8BDA-53F02F85C614}" dt="2021-03-03T21:56:32.058" v="231" actId="14826"/>
          <ac:picMkLst>
            <pc:docMk/>
            <pc:sldMk cId="3596408012" sldId="1135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57:29.693" v="232" actId="14826"/>
        <pc:sldMkLst>
          <pc:docMk/>
          <pc:sldMk cId="539667466" sldId="1136"/>
        </pc:sldMkLst>
        <pc:picChg chg="mod">
          <ac:chgData name="Scott O'Hara" userId="4af207364510c311" providerId="LiveId" clId="{AA1B87DC-D35A-404F-8BDA-53F02F85C614}" dt="2021-03-03T21:57:29.693" v="232" actId="14826"/>
          <ac:picMkLst>
            <pc:docMk/>
            <pc:sldMk cId="539667466" sldId="1136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7.670" v="116" actId="47"/>
        <pc:sldMkLst>
          <pc:docMk/>
          <pc:sldMk cId="3295869296" sldId="1136"/>
        </pc:sldMkLst>
      </pc:sldChg>
      <pc:sldChg chg="del">
        <pc:chgData name="Scott O'Hara" userId="4af207364510c311" providerId="LiveId" clId="{AA1B87DC-D35A-404F-8BDA-53F02F85C614}" dt="2021-03-03T20:44:45.472" v="139" actId="47"/>
        <pc:sldMkLst>
          <pc:docMk/>
          <pc:sldMk cId="420620002" sldId="1137"/>
        </pc:sldMkLst>
      </pc:sldChg>
      <pc:sldChg chg="modSp add mod">
        <pc:chgData name="Scott O'Hara" userId="4af207364510c311" providerId="LiveId" clId="{AA1B87DC-D35A-404F-8BDA-53F02F85C614}" dt="2021-03-03T21:58:26.787" v="233" actId="14826"/>
        <pc:sldMkLst>
          <pc:docMk/>
          <pc:sldMk cId="1445999914" sldId="1137"/>
        </pc:sldMkLst>
        <pc:picChg chg="mod">
          <ac:chgData name="Scott O'Hara" userId="4af207364510c311" providerId="LiveId" clId="{AA1B87DC-D35A-404F-8BDA-53F02F85C614}" dt="2021-03-03T21:58:26.787" v="233" actId="14826"/>
          <ac:picMkLst>
            <pc:docMk/>
            <pc:sldMk cId="1445999914" sldId="1137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59:34.914" v="234" actId="14826"/>
        <pc:sldMkLst>
          <pc:docMk/>
          <pc:sldMk cId="772941933" sldId="1138"/>
        </pc:sldMkLst>
        <pc:picChg chg="mod">
          <ac:chgData name="Scott O'Hara" userId="4af207364510c311" providerId="LiveId" clId="{AA1B87DC-D35A-404F-8BDA-53F02F85C614}" dt="2021-03-03T21:59:34.914" v="234" actId="14826"/>
          <ac:picMkLst>
            <pc:docMk/>
            <pc:sldMk cId="772941933" sldId="1138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7.940" v="117" actId="47"/>
        <pc:sldMkLst>
          <pc:docMk/>
          <pc:sldMk cId="3822401650" sldId="1138"/>
        </pc:sldMkLst>
      </pc:sldChg>
      <pc:sldChg chg="modSp add mod">
        <pc:chgData name="Scott O'Hara" userId="4af207364510c311" providerId="LiveId" clId="{AA1B87DC-D35A-404F-8BDA-53F02F85C614}" dt="2021-03-03T22:00:55.882" v="235" actId="14826"/>
        <pc:sldMkLst>
          <pc:docMk/>
          <pc:sldMk cId="1571959502" sldId="1139"/>
        </pc:sldMkLst>
        <pc:picChg chg="mod">
          <ac:chgData name="Scott O'Hara" userId="4af207364510c311" providerId="LiveId" clId="{AA1B87DC-D35A-404F-8BDA-53F02F85C614}" dt="2021-03-03T22:00:55.882" v="235" actId="14826"/>
          <ac:picMkLst>
            <pc:docMk/>
            <pc:sldMk cId="1571959502" sldId="1139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48.557" v="140" actId="47"/>
        <pc:sldMkLst>
          <pc:docMk/>
          <pc:sldMk cId="2884668598" sldId="1139"/>
        </pc:sldMkLst>
      </pc:sldChg>
      <pc:sldChg chg="modSp add mod">
        <pc:chgData name="Scott O'Hara" userId="4af207364510c311" providerId="LiveId" clId="{AA1B87DC-D35A-404F-8BDA-53F02F85C614}" dt="2021-03-03T22:02:01.459" v="236" actId="14826"/>
        <pc:sldMkLst>
          <pc:docMk/>
          <pc:sldMk cId="1225023424" sldId="1140"/>
        </pc:sldMkLst>
        <pc:picChg chg="mod">
          <ac:chgData name="Scott O'Hara" userId="4af207364510c311" providerId="LiveId" clId="{AA1B87DC-D35A-404F-8BDA-53F02F85C614}" dt="2021-03-03T22:02:01.459" v="236" actId="14826"/>
          <ac:picMkLst>
            <pc:docMk/>
            <pc:sldMk cId="1225023424" sldId="1140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3:06.923" v="237" actId="14826"/>
        <pc:sldMkLst>
          <pc:docMk/>
          <pc:sldMk cId="601540379" sldId="1141"/>
        </pc:sldMkLst>
        <pc:picChg chg="mod">
          <ac:chgData name="Scott O'Hara" userId="4af207364510c311" providerId="LiveId" clId="{AA1B87DC-D35A-404F-8BDA-53F02F85C614}" dt="2021-03-03T22:03:06.923" v="237" actId="14826"/>
          <ac:picMkLst>
            <pc:docMk/>
            <pc:sldMk cId="601540379" sldId="1141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4:31.427" v="245" actId="14826"/>
        <pc:sldMkLst>
          <pc:docMk/>
          <pc:sldMk cId="3527671241" sldId="1142"/>
        </pc:sldMkLst>
        <pc:picChg chg="mod">
          <ac:chgData name="Scott O'Hara" userId="4af207364510c311" providerId="LiveId" clId="{AA1B87DC-D35A-404F-8BDA-53F02F85C614}" dt="2021-03-03T22:04:31.427" v="245" actId="14826"/>
          <ac:picMkLst>
            <pc:docMk/>
            <pc:sldMk cId="3527671241" sldId="1142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8:51.932" v="250" actId="1076"/>
        <pc:sldMkLst>
          <pc:docMk/>
          <pc:sldMk cId="3331218232" sldId="1143"/>
        </pc:sldMkLst>
        <pc:picChg chg="mod">
          <ac:chgData name="Scott O'Hara" userId="4af207364510c311" providerId="LiveId" clId="{AA1B87DC-D35A-404F-8BDA-53F02F85C614}" dt="2021-03-03T22:08:51.932" v="250" actId="1076"/>
          <ac:picMkLst>
            <pc:docMk/>
            <pc:sldMk cId="3331218232" sldId="1143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7:57.847" v="247" actId="14826"/>
        <pc:sldMkLst>
          <pc:docMk/>
          <pc:sldMk cId="712760461" sldId="1144"/>
        </pc:sldMkLst>
        <pc:picChg chg="mod">
          <ac:chgData name="Scott O'Hara" userId="4af207364510c311" providerId="LiveId" clId="{AA1B87DC-D35A-404F-8BDA-53F02F85C614}" dt="2021-03-03T22:07:57.847" v="247" actId="14826"/>
          <ac:picMkLst>
            <pc:docMk/>
            <pc:sldMk cId="712760461" sldId="1144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9:33.969" v="251" actId="14826"/>
        <pc:sldMkLst>
          <pc:docMk/>
          <pc:sldMk cId="462628444" sldId="1145"/>
        </pc:sldMkLst>
        <pc:picChg chg="mod">
          <ac:chgData name="Scott O'Hara" userId="4af207364510c311" providerId="LiveId" clId="{AA1B87DC-D35A-404F-8BDA-53F02F85C614}" dt="2021-03-03T22:09:33.969" v="251" actId="14826"/>
          <ac:picMkLst>
            <pc:docMk/>
            <pc:sldMk cId="462628444" sldId="1145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0:17.342" v="252" actId="14826"/>
        <pc:sldMkLst>
          <pc:docMk/>
          <pc:sldMk cId="2783733876" sldId="1146"/>
        </pc:sldMkLst>
        <pc:picChg chg="mod">
          <ac:chgData name="Scott O'Hara" userId="4af207364510c311" providerId="LiveId" clId="{AA1B87DC-D35A-404F-8BDA-53F02F85C614}" dt="2021-03-03T22:10:17.342" v="252" actId="14826"/>
          <ac:picMkLst>
            <pc:docMk/>
            <pc:sldMk cId="2783733876" sldId="1146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1:32.452" v="253" actId="14826"/>
        <pc:sldMkLst>
          <pc:docMk/>
          <pc:sldMk cId="2388195416" sldId="1147"/>
        </pc:sldMkLst>
        <pc:picChg chg="mod">
          <ac:chgData name="Scott O'Hara" userId="4af207364510c311" providerId="LiveId" clId="{AA1B87DC-D35A-404F-8BDA-53F02F85C614}" dt="2021-03-03T22:11:32.452" v="253" actId="14826"/>
          <ac:picMkLst>
            <pc:docMk/>
            <pc:sldMk cId="2388195416" sldId="1147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2:56.918" v="254" actId="14826"/>
        <pc:sldMkLst>
          <pc:docMk/>
          <pc:sldMk cId="3062726688" sldId="1148"/>
        </pc:sldMkLst>
        <pc:picChg chg="mod">
          <ac:chgData name="Scott O'Hara" userId="4af207364510c311" providerId="LiveId" clId="{AA1B87DC-D35A-404F-8BDA-53F02F85C614}" dt="2021-03-03T22:12:56.918" v="254" actId="14826"/>
          <ac:picMkLst>
            <pc:docMk/>
            <pc:sldMk cId="3062726688" sldId="1148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4:16.320" v="255" actId="14826"/>
        <pc:sldMkLst>
          <pc:docMk/>
          <pc:sldMk cId="1883857171" sldId="1149"/>
        </pc:sldMkLst>
        <pc:picChg chg="mod">
          <ac:chgData name="Scott O'Hara" userId="4af207364510c311" providerId="LiveId" clId="{AA1B87DC-D35A-404F-8BDA-53F02F85C614}" dt="2021-03-03T22:14:16.320" v="255" actId="14826"/>
          <ac:picMkLst>
            <pc:docMk/>
            <pc:sldMk cId="1883857171" sldId="1149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6:14.346" v="256" actId="14826"/>
        <pc:sldMkLst>
          <pc:docMk/>
          <pc:sldMk cId="2713995372" sldId="1150"/>
        </pc:sldMkLst>
        <pc:picChg chg="mod">
          <ac:chgData name="Scott O'Hara" userId="4af207364510c311" providerId="LiveId" clId="{AA1B87DC-D35A-404F-8BDA-53F02F85C614}" dt="2021-03-03T22:16:14.346" v="256" actId="14826"/>
          <ac:picMkLst>
            <pc:docMk/>
            <pc:sldMk cId="2713995372" sldId="1150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8:03.024" v="265" actId="14826"/>
        <pc:sldMkLst>
          <pc:docMk/>
          <pc:sldMk cId="3645771421" sldId="1151"/>
        </pc:sldMkLst>
        <pc:picChg chg="mod">
          <ac:chgData name="Scott O'Hara" userId="4af207364510c311" providerId="LiveId" clId="{AA1B87DC-D35A-404F-8BDA-53F02F85C614}" dt="2021-03-03T22:18:03.024" v="265" actId="14826"/>
          <ac:picMkLst>
            <pc:docMk/>
            <pc:sldMk cId="3645771421" sldId="1151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9:09.408" v="266" actId="14826"/>
        <pc:sldMkLst>
          <pc:docMk/>
          <pc:sldMk cId="2840064037" sldId="1152"/>
        </pc:sldMkLst>
        <pc:picChg chg="mod">
          <ac:chgData name="Scott O'Hara" userId="4af207364510c311" providerId="LiveId" clId="{AA1B87DC-D35A-404F-8BDA-53F02F85C614}" dt="2021-03-03T22:19:09.408" v="266" actId="14826"/>
          <ac:picMkLst>
            <pc:docMk/>
            <pc:sldMk cId="2840064037" sldId="1152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20:14.237" v="267" actId="14826"/>
        <pc:sldMkLst>
          <pc:docMk/>
          <pc:sldMk cId="957750079" sldId="1153"/>
        </pc:sldMkLst>
        <pc:picChg chg="mod">
          <ac:chgData name="Scott O'Hara" userId="4af207364510c311" providerId="LiveId" clId="{AA1B87DC-D35A-404F-8BDA-53F02F85C614}" dt="2021-03-03T22:20:14.237" v="267" actId="14826"/>
          <ac:picMkLst>
            <pc:docMk/>
            <pc:sldMk cId="957750079" sldId="1153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20:57.370" v="268" actId="14826"/>
        <pc:sldMkLst>
          <pc:docMk/>
          <pc:sldMk cId="2748883889" sldId="1154"/>
        </pc:sldMkLst>
        <pc:picChg chg="mod">
          <ac:chgData name="Scott O'Hara" userId="4af207364510c311" providerId="LiveId" clId="{AA1B87DC-D35A-404F-8BDA-53F02F85C614}" dt="2021-03-03T22:20:57.370" v="268" actId="14826"/>
          <ac:picMkLst>
            <pc:docMk/>
            <pc:sldMk cId="2748883889" sldId="1154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31:38.727" v="269" actId="14826"/>
        <pc:sldMkLst>
          <pc:docMk/>
          <pc:sldMk cId="3763429583" sldId="1155"/>
        </pc:sldMkLst>
        <pc:picChg chg="mod">
          <ac:chgData name="Scott O'Hara" userId="4af207364510c311" providerId="LiveId" clId="{AA1B87DC-D35A-404F-8BDA-53F02F85C614}" dt="2021-03-03T22:31:38.727" v="269" actId="14826"/>
          <ac:picMkLst>
            <pc:docMk/>
            <pc:sldMk cId="3763429583" sldId="1155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34:27.244" v="270" actId="14826"/>
        <pc:sldMkLst>
          <pc:docMk/>
          <pc:sldMk cId="949769554" sldId="1156"/>
        </pc:sldMkLst>
        <pc:picChg chg="mod">
          <ac:chgData name="Scott O'Hara" userId="4af207364510c311" providerId="LiveId" clId="{AA1B87DC-D35A-404F-8BDA-53F02F85C614}" dt="2021-03-03T22:34:27.244" v="270" actId="14826"/>
          <ac:picMkLst>
            <pc:docMk/>
            <pc:sldMk cId="949769554" sldId="1156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35:34.100" v="271" actId="14826"/>
        <pc:sldMkLst>
          <pc:docMk/>
          <pc:sldMk cId="885527644" sldId="1157"/>
        </pc:sldMkLst>
        <pc:picChg chg="mod">
          <ac:chgData name="Scott O'Hara" userId="4af207364510c311" providerId="LiveId" clId="{AA1B87DC-D35A-404F-8BDA-53F02F85C614}" dt="2021-03-03T22:35:34.100" v="271" actId="14826"/>
          <ac:picMkLst>
            <pc:docMk/>
            <pc:sldMk cId="885527644" sldId="1157"/>
            <ac:picMk id="5" creationId="{3245D24D-2081-4EFF-9151-EC4A5FCD3345}"/>
          </ac:picMkLst>
        </pc:picChg>
      </pc:sldChg>
      <pc:sldChg chg="add">
        <pc:chgData name="Scott O'Hara" userId="4af207364510c311" providerId="LiveId" clId="{AA1B87DC-D35A-404F-8BDA-53F02F85C614}" dt="2021-03-03T22:16:30.086" v="262"/>
        <pc:sldMkLst>
          <pc:docMk/>
          <pc:sldMk cId="4020153504" sldId="1158"/>
        </pc:sldMkLst>
      </pc:sldChg>
      <pc:sldChg chg="add">
        <pc:chgData name="Scott O'Hara" userId="4af207364510c311" providerId="LiveId" clId="{AA1B87DC-D35A-404F-8BDA-53F02F85C614}" dt="2021-03-03T22:16:30.743" v="263"/>
        <pc:sldMkLst>
          <pc:docMk/>
          <pc:sldMk cId="4008206583" sldId="1159"/>
        </pc:sldMkLst>
      </pc:sldChg>
      <pc:sldChg chg="add">
        <pc:chgData name="Scott O'Hara" userId="4af207364510c311" providerId="LiveId" clId="{AA1B87DC-D35A-404F-8BDA-53F02F85C614}" dt="2021-03-03T22:16:31.517" v="264"/>
        <pc:sldMkLst>
          <pc:docMk/>
          <pc:sldMk cId="2702698757" sldId="11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python-machine-learning/home/welcome" TargetMode="External"/><Relationship Id="rId2" Type="http://schemas.openxmlformats.org/officeDocument/2006/relationships/hyperlink" Target="https://www.khoury.neu.edu/home/jwvdm/teaching/ds5230/fall2018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mlbook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dbscan-clustering/" TargetMode="External"/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Clustering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03/03/2021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4007" y="247079"/>
            <a:ext cx="8487145" cy="63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731" y="132736"/>
            <a:ext cx="8707698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1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717" y="132736"/>
            <a:ext cx="8549725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329" y="132736"/>
            <a:ext cx="8060501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3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1089" y="132736"/>
            <a:ext cx="8152981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038" y="132736"/>
            <a:ext cx="808908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618" y="191787"/>
            <a:ext cx="9957924" cy="64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6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273" y="132736"/>
            <a:ext cx="6994613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7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93" y="132736"/>
            <a:ext cx="6854773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443" y="132736"/>
            <a:ext cx="6792273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0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9D023-A232-4B22-B1FA-7CD13475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123" y="184728"/>
            <a:ext cx="3065752" cy="76661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FD23F-0241-49DA-A33F-86CC245C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4" y="951345"/>
            <a:ext cx="9781309" cy="5603393"/>
          </a:xfr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The material for this talk is primarily drawn from the notes, slides and lectures of the courses and book below: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MOSTLY: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DS 5230 Unsupervised Machine Learning and Data Mining – Fall 2018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Northeastern University, Prof. Jan-Willem van de </a:t>
            </a:r>
            <a:r>
              <a:rPr lang="en-US" sz="1800" dirty="0" err="1">
                <a:solidFill>
                  <a:schemeClr val="tx1"/>
                </a:solidFill>
              </a:rPr>
              <a:t>Meent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2"/>
              </a:rPr>
              <a:t>https://www.khoury.neu.edu/home/jwvdm/teaching/ds5230/fall2018/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A FEW THINGS: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Applied Machine Learning in Python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Michigan, Prof. Kevin Collins Thompson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3"/>
              </a:rPr>
              <a:t>https://www.coursera.org/learn/python-machine-learning/home/welcome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The Hundred-Page Machine Learning Book (Ch. 9)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Andriy Burkov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hlinkClick r:id="rId4"/>
              </a:rPr>
              <a:t>http://themlbook.com/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7020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8372" y="132736"/>
            <a:ext cx="6658416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8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570" y="132736"/>
            <a:ext cx="8802020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9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366" y="132736"/>
            <a:ext cx="9164428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8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320" y="132736"/>
            <a:ext cx="8916519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0877" y="132736"/>
            <a:ext cx="9073406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503" y="132736"/>
            <a:ext cx="908215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0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127" y="132736"/>
            <a:ext cx="8856906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6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618" y="580813"/>
            <a:ext cx="9957924" cy="56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99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089" y="132736"/>
            <a:ext cx="8534981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1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618" y="170015"/>
            <a:ext cx="9957924" cy="64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5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Credit: </a:t>
            </a:r>
            <a:r>
              <a:rPr lang="en-US" sz="1000" dirty="0">
                <a:solidFill>
                  <a:schemeClr val="bg1"/>
                </a:solidFill>
              </a:rPr>
              <a:t>image borrowed from lecture slides David Silver,  DeepMind, “Introduction to Reinforcement Learning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330" y="132736"/>
            <a:ext cx="9848500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3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618" y="270498"/>
            <a:ext cx="9957924" cy="62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4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8018" y="132736"/>
            <a:ext cx="955912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7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111" y="1775509"/>
            <a:ext cx="8058159" cy="29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8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9679" y="132736"/>
            <a:ext cx="7075801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0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330" y="132736"/>
            <a:ext cx="7046499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28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068" y="132736"/>
            <a:ext cx="903302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3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700" y="132736"/>
            <a:ext cx="8391760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95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902" y="132736"/>
            <a:ext cx="9827356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26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892" y="132736"/>
            <a:ext cx="8883376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5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29" y="1441648"/>
            <a:ext cx="109857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Unsupervised learning involves tasks that operate on datasets without labeled responses or target values.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The goal is to discover interesting structure or information in the dataset.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17" y="406400"/>
            <a:ext cx="8829963" cy="6257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What is Unsupervised Learning?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55E79-A634-486C-AF69-92F99937142B}"/>
              </a:ext>
            </a:extLst>
          </p:cNvPr>
          <p:cNvSpPr txBox="1"/>
          <p:nvPr/>
        </p:nvSpPr>
        <p:spPr>
          <a:xfrm>
            <a:off x="8375072" y="6400025"/>
            <a:ext cx="381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Reference: </a:t>
            </a:r>
            <a:r>
              <a:rPr lang="en-US" sz="1000" i="1" u="sng" dirty="0">
                <a:solidFill>
                  <a:schemeClr val="bg1"/>
                </a:solidFill>
              </a:rPr>
              <a:t>Applied Machine Learning in Python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Coursera. University of Michigan, Prof. Kevin Collins Thompson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1408" y="132736"/>
            <a:ext cx="8152343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9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618" y="158076"/>
            <a:ext cx="9957924" cy="65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7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00" y="132736"/>
            <a:ext cx="8936160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4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167" y="132736"/>
            <a:ext cx="9470825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50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2725" y="132736"/>
            <a:ext cx="7909709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3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2995" y="132736"/>
            <a:ext cx="9389170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2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300" y="132736"/>
            <a:ext cx="9646560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69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8107" y="132736"/>
            <a:ext cx="8898945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193" y="132736"/>
            <a:ext cx="900277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33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264" y="132736"/>
            <a:ext cx="9158632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748437" y="1443841"/>
            <a:ext cx="10985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Visualize structure of a complex dataset.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Density estimation to predict probabilities of events.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Compress and summarize the data.</a:t>
            </a:r>
          </a:p>
          <a:p>
            <a:pPr algn="l"/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Extract features for supervised learning.</a:t>
            </a:r>
          </a:p>
          <a:p>
            <a:pPr algn="l"/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Discover important clusters or outliers.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72" y="434109"/>
            <a:ext cx="9907851" cy="6257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Applications of 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55E79-A634-486C-AF69-92F99937142B}"/>
              </a:ext>
            </a:extLst>
          </p:cNvPr>
          <p:cNvSpPr txBox="1"/>
          <p:nvPr/>
        </p:nvSpPr>
        <p:spPr>
          <a:xfrm>
            <a:off x="8375072" y="6400025"/>
            <a:ext cx="381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Reference: </a:t>
            </a:r>
            <a:r>
              <a:rPr lang="en-US" sz="1000" i="1" u="sng" dirty="0">
                <a:solidFill>
                  <a:schemeClr val="bg1"/>
                </a:solidFill>
              </a:rPr>
              <a:t>Applied Machine Learning in Python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Coursera. University of Michigan, Prof. Kevin Collins Thompson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94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530585" y="1858743"/>
            <a:ext cx="10537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https://www.naftaliharris.com/blog/visualizing-k-means-clustering/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https://www.naftaliharris.com/blog/visualizing-dbscan-clustering/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21" y="406400"/>
            <a:ext cx="9422960" cy="6257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Visualizing K-Means and DBSCAN</a:t>
            </a:r>
          </a:p>
        </p:txBody>
      </p:sp>
    </p:spTree>
    <p:extLst>
      <p:ext uri="{BB962C8B-B14F-4D97-AF65-F5344CB8AC3E}">
        <p14:creationId xmlns:p14="http://schemas.microsoft.com/office/powerpoint/2010/main" val="4101247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924976" y="1164134"/>
            <a:ext cx="83420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Centroid-based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i="1" dirty="0"/>
              <a:t>K-means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K-medoids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Connectivity-based (Hierarchical)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Hierarchical Agglomerative Clustering (HAC, bottom-up)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Hierarchical K-means (top-down)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Spectral Clustering (graph-based)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Density-based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i="1" dirty="0"/>
              <a:t>DBSCAN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OPTICS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Distribution-based (Mixture Models)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Mixture of Gaussians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Expectation-Maximization (EM)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3" y="450152"/>
            <a:ext cx="10825334" cy="6257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Future Topics: More 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99092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4872" y="151179"/>
            <a:ext cx="76971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Density Estimation Topics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Histograms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Kernel Density Estimation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Dimensionality Reduction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Principal Component Analysis (PCA)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t-SNE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UMAP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Autoencoders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Outlier Detection Topics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Century Gothic" panose="020B0502020202020204"/>
              </a:rPr>
              <a:t>One-Class Classifier Learning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Autoencoders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Other Clustering Topics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HDBSCAN*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Cross-validation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Deep Neural Network Approaches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34" y="1710444"/>
            <a:ext cx="3470343" cy="16241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Future Unsupervised Learning Topics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7B7DA-CCED-49CA-851B-FA0434E3032F}"/>
              </a:ext>
            </a:extLst>
          </p:cNvPr>
          <p:cNvSpPr txBox="1"/>
          <p:nvPr/>
        </p:nvSpPr>
        <p:spPr>
          <a:xfrm>
            <a:off x="401061" y="4335470"/>
            <a:ext cx="383309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References: 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The Hundred-Page Machine Learning Book. </a:t>
            </a:r>
            <a:r>
              <a:rPr lang="en-US" sz="1000" dirty="0">
                <a:solidFill>
                  <a:schemeClr val="bg1"/>
                </a:solidFill>
              </a:rPr>
              <a:t>Andriy Burkov.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i="1" u="sng" dirty="0">
                <a:solidFill>
                  <a:schemeClr val="bg1"/>
                </a:solidFill>
              </a:rPr>
              <a:t>Applied Machine Learning in Python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Coursera. University of Michigan, Prof. Kevin Collins Thompson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Cluster analysis, https://en.wikipedia.org/w/index.php?title=Cluster_analysis&amp;oldid=1002271612 (last visited Jan. 27, 2021).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Dimensionality reduction, https://en.wikipedia.org/w/index.php?title=Dimensionality_reduction&amp;oldid=1002754996 (last visited Jan. 27, 2021).</a:t>
            </a:r>
          </a:p>
        </p:txBody>
      </p:sp>
    </p:spTree>
    <p:extLst>
      <p:ext uri="{BB962C8B-B14F-4D97-AF65-F5344CB8AC3E}">
        <p14:creationId xmlns:p14="http://schemas.microsoft.com/office/powerpoint/2010/main" val="420620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Clustering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03/03/2021</a:t>
            </a:r>
          </a:p>
        </p:txBody>
      </p:sp>
    </p:spTree>
    <p:extLst>
      <p:ext uri="{BB962C8B-B14F-4D97-AF65-F5344CB8AC3E}">
        <p14:creationId xmlns:p14="http://schemas.microsoft.com/office/powerpoint/2010/main" val="481040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006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New Talk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D4C4B-C3E6-44E6-AA27-AF5B80C8FEFC}"/>
              </a:ext>
            </a:extLst>
          </p:cNvPr>
          <p:cNvSpPr txBox="1"/>
          <p:nvPr/>
        </p:nvSpPr>
        <p:spPr>
          <a:xfrm>
            <a:off x="8301181" y="6316898"/>
            <a:ext cx="381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Reference: </a:t>
            </a:r>
            <a:r>
              <a:rPr lang="en-US" sz="1000" i="1" u="sng" dirty="0">
                <a:solidFill>
                  <a:schemeClr val="bg1"/>
                </a:solidFill>
              </a:rPr>
              <a:t>Applied Machine Learning in Python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Coursera. University of Michigan, Prof. Kevin Collins Thompson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AC4A2-2738-4A2F-AD14-2BE47079F612}"/>
              </a:ext>
            </a:extLst>
          </p:cNvPr>
          <p:cNvSpPr txBox="1"/>
          <p:nvPr/>
        </p:nvSpPr>
        <p:spPr>
          <a:xfrm>
            <a:off x="8301181" y="5215903"/>
            <a:ext cx="3816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Reference: </a:t>
            </a:r>
            <a:r>
              <a:rPr lang="en-US" sz="1000" u="sng" dirty="0">
                <a:solidFill>
                  <a:schemeClr val="bg1"/>
                </a:solidFill>
              </a:rPr>
              <a:t>Machine Learning: Clustering &amp; Retrieval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</a:rPr>
              <a:t>University of Washington, Profs. Emily Fox &amp; Carlos Guestrin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3D014-C74F-4E5E-ABC3-0050EB68F21A}"/>
              </a:ext>
            </a:extLst>
          </p:cNvPr>
          <p:cNvSpPr txBox="1"/>
          <p:nvPr/>
        </p:nvSpPr>
        <p:spPr>
          <a:xfrm>
            <a:off x="7474526" y="5843345"/>
            <a:ext cx="46435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Reference: </a:t>
            </a:r>
            <a:r>
              <a:rPr lang="en-US" sz="1000" u="sng" dirty="0">
                <a:solidFill>
                  <a:schemeClr val="bg1"/>
                </a:solidFill>
              </a:rPr>
              <a:t>The Hundred-Page Machine Learning Book. </a:t>
            </a:r>
            <a:r>
              <a:rPr lang="en-US" sz="1000" dirty="0">
                <a:solidFill>
                  <a:schemeClr val="bg1"/>
                </a:solidFill>
              </a:rPr>
              <a:t>Andriy Burkov.</a:t>
            </a:r>
          </a:p>
        </p:txBody>
      </p:sp>
    </p:spTree>
    <p:extLst>
      <p:ext uri="{BB962C8B-B14F-4D97-AF65-F5344CB8AC3E}">
        <p14:creationId xmlns:p14="http://schemas.microsoft.com/office/powerpoint/2010/main" val="285179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4872" y="412789"/>
            <a:ext cx="7697128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Density Estimation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Model the probability density function of the unknown probability distribution from which the dataset has been drawn.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Dimensionality Reduction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Finds an approximate version of a dataset using fewer features while retaining some meaningful properties of the original data.</a:t>
            </a:r>
          </a:p>
          <a:p>
            <a:pPr marL="514350" indent="-514350" algn="l">
              <a:buFont typeface="+mj-lt"/>
              <a:buAutoNum type="arabicPeriod"/>
            </a:pPr>
            <a:endParaRPr lang="en-US" sz="1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/>
              <a:t>Outlier Detection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Detect the examples in the dataset that are very different from what a typical example in the dataset looks like.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400" b="1" dirty="0">
                <a:highlight>
                  <a:srgbClr val="0000FF"/>
                </a:highlight>
              </a:rPr>
              <a:t>Clustering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00FF"/>
                </a:highlight>
              </a:rPr>
              <a:t>The task of grouping a set of objects in such a way that objects in the same group (called a </a:t>
            </a:r>
            <a:r>
              <a:rPr lang="en-US" sz="2000" b="1" dirty="0">
                <a:highlight>
                  <a:srgbClr val="0000FF"/>
                </a:highlight>
              </a:rPr>
              <a:t>cluster</a:t>
            </a:r>
            <a:r>
              <a:rPr lang="en-US" sz="2000" dirty="0">
                <a:highlight>
                  <a:srgbClr val="0000FF"/>
                </a:highlight>
              </a:rPr>
              <a:t>) are more like each other than to those in other groups (clusters).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89" y="1097871"/>
            <a:ext cx="4111063" cy="168458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Four Kinds of 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7B7DA-CCED-49CA-851B-FA0434E3032F}"/>
              </a:ext>
            </a:extLst>
          </p:cNvPr>
          <p:cNvSpPr txBox="1"/>
          <p:nvPr/>
        </p:nvSpPr>
        <p:spPr>
          <a:xfrm>
            <a:off x="401061" y="4335470"/>
            <a:ext cx="383309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References: </a:t>
            </a:r>
          </a:p>
          <a:p>
            <a:r>
              <a:rPr lang="en-US" sz="1000" u="sng" dirty="0">
                <a:solidFill>
                  <a:schemeClr val="bg1"/>
                </a:solidFill>
              </a:rPr>
              <a:t>The Hundred-Page Machine Learning Book. </a:t>
            </a:r>
            <a:r>
              <a:rPr lang="en-US" sz="1000" dirty="0">
                <a:solidFill>
                  <a:schemeClr val="bg1"/>
                </a:solidFill>
              </a:rPr>
              <a:t>Andriy Burkov.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i="1" u="sng" dirty="0">
                <a:solidFill>
                  <a:schemeClr val="bg1"/>
                </a:solidFill>
              </a:rPr>
              <a:t>Applied Machine Learning in Python</a:t>
            </a:r>
            <a:r>
              <a:rPr lang="en-US" sz="1000" b="1" dirty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Coursera. University of Michigan, Prof. Kevin Collins Thompson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Cluster analysis, https://en.wikipedia.org/w/index.php?title=Cluster_analysis&amp;oldid=1002271612 (last visited Jan. 27, 2021).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Dimensionality reduction, https://en.wikipedia.org/w/index.php?title=Dimensionality_reduction&amp;oldid=1002754996 (last visited Jan. 27, 2021).</a:t>
            </a:r>
          </a:p>
        </p:txBody>
      </p:sp>
    </p:spTree>
    <p:extLst>
      <p:ext uri="{BB962C8B-B14F-4D97-AF65-F5344CB8AC3E}">
        <p14:creationId xmlns:p14="http://schemas.microsoft.com/office/powerpoint/2010/main" val="276428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18" y="132736"/>
            <a:ext cx="995792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0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7918" y="132736"/>
            <a:ext cx="9219324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5D24D-2081-4EFF-9151-EC4A5FCD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4007" y="132736"/>
            <a:ext cx="8487145" cy="65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86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814</Words>
  <Application>Microsoft Office PowerPoint</Application>
  <PresentationFormat>Widescreen</PresentationFormat>
  <Paragraphs>118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Wingdings 3</vt:lpstr>
      <vt:lpstr>Slice</vt:lpstr>
      <vt:lpstr>Introducing Clustering Algorithms</vt:lpstr>
      <vt:lpstr>References</vt:lpstr>
      <vt:lpstr>3 Types of Machine Learning</vt:lpstr>
      <vt:lpstr>What is Unsupervised Learning?</vt:lpstr>
      <vt:lpstr>Applications of unsupervised learning</vt:lpstr>
      <vt:lpstr>Four Kinds of 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K-Means and DBSCAN</vt:lpstr>
      <vt:lpstr>Future Topics: More Clustering Algorithms</vt:lpstr>
      <vt:lpstr>Future Unsupervised Learning Topics</vt:lpstr>
      <vt:lpstr>Introducing Clustering Algorithms</vt:lpstr>
      <vt:lpstr>PowerPoint Presentation</vt:lpstr>
      <vt:lpstr>New Talk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Unsupervised learning</dc:title>
  <dc:creator>Scott O'Hara</dc:creator>
  <cp:lastModifiedBy>Scott O'Hara</cp:lastModifiedBy>
  <cp:revision>20</cp:revision>
  <dcterms:created xsi:type="dcterms:W3CDTF">2021-01-27T22:06:50Z</dcterms:created>
  <dcterms:modified xsi:type="dcterms:W3CDTF">2021-03-03T23:37:36Z</dcterms:modified>
</cp:coreProperties>
</file>